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EF98-4E91-4C3E-9381-239744E8F8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EE17-2A46-42E2-8E85-8B1EE7DC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3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EF98-4E91-4C3E-9381-239744E8F8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EE17-2A46-42E2-8E85-8B1EE7DC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6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EF98-4E91-4C3E-9381-239744E8F8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EE17-2A46-42E2-8E85-8B1EE7DC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EF98-4E91-4C3E-9381-239744E8F8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EE17-2A46-42E2-8E85-8B1EE7DC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EF98-4E91-4C3E-9381-239744E8F8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EE17-2A46-42E2-8E85-8B1EE7DC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1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EF98-4E91-4C3E-9381-239744E8F8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EE17-2A46-42E2-8E85-8B1EE7DC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9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EF98-4E91-4C3E-9381-239744E8F8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EE17-2A46-42E2-8E85-8B1EE7DC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7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EF98-4E91-4C3E-9381-239744E8F8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EE17-2A46-42E2-8E85-8B1EE7DC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5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EF98-4E91-4C3E-9381-239744E8F8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EE17-2A46-42E2-8E85-8B1EE7DC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2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EF98-4E91-4C3E-9381-239744E8F8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EE17-2A46-42E2-8E85-8B1EE7DC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EF98-4E91-4C3E-9381-239744E8F8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EE17-2A46-42E2-8E85-8B1EE7DC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4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EF98-4E91-4C3E-9381-239744E8F83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0EE17-2A46-42E2-8E85-8B1EE7DC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0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7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5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5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5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5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2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6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4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7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8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2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Thanopoulos Nikos</dc:creator>
  <cp:lastModifiedBy>Thanopoulos Nikos</cp:lastModifiedBy>
  <cp:revision>1</cp:revision>
  <dcterms:created xsi:type="dcterms:W3CDTF">2026-03-31T15:15:31Z</dcterms:created>
  <dcterms:modified xsi:type="dcterms:W3CDTF">2026-03-31T15:15:59Z</dcterms:modified>
</cp:coreProperties>
</file>